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8" r:id="rId4"/>
    <p:sldId id="269" r:id="rId5"/>
    <p:sldId id="270" r:id="rId6"/>
    <p:sldId id="271" r:id="rId7"/>
    <p:sldId id="272" r:id="rId8"/>
    <p:sldId id="273" r:id="rId9"/>
    <p:sldId id="274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L’infinitif du verbe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4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3743" y="18255"/>
            <a:ext cx="9870057" cy="1325563"/>
          </a:xfrm>
        </p:spPr>
        <p:txBody>
          <a:bodyPr/>
          <a:lstStyle/>
          <a:p>
            <a:r>
              <a:rPr lang="fr-FR" b="1" dirty="0"/>
              <a:t>Retrouve l’infinitif du verbe conjugué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texte 4">
            <a:extLst>
              <a:ext uri="{FF2B5EF4-FFF2-40B4-BE49-F238E27FC236}">
                <a16:creationId xmlns:a16="http://schemas.microsoft.com/office/drawing/2014/main" id="{B6187837-50D3-4C20-AE91-5312DAC86E65}"/>
              </a:ext>
            </a:extLst>
          </p:cNvPr>
          <p:cNvSpPr txBox="1">
            <a:spLocks/>
          </p:cNvSpPr>
          <p:nvPr/>
        </p:nvSpPr>
        <p:spPr>
          <a:xfrm>
            <a:off x="431770" y="4589438"/>
            <a:ext cx="3657600" cy="639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>
                <a:solidFill>
                  <a:srgbClr val="9EC979"/>
                </a:solidFill>
              </a:rPr>
              <a:t>CE2</a:t>
            </a:r>
            <a:endParaRPr lang="fr-FR" dirty="0">
              <a:solidFill>
                <a:srgbClr val="9EC979"/>
              </a:solidFill>
            </a:endParaRPr>
          </a:p>
        </p:txBody>
      </p:sp>
      <p:sp>
        <p:nvSpPr>
          <p:cNvPr id="13" name="Espace réservé du contenu 5">
            <a:extLst>
              <a:ext uri="{FF2B5EF4-FFF2-40B4-BE49-F238E27FC236}">
                <a16:creationId xmlns:a16="http://schemas.microsoft.com/office/drawing/2014/main" id="{04A80A30-AF00-4232-A509-47FE4746524A}"/>
              </a:ext>
            </a:extLst>
          </p:cNvPr>
          <p:cNvSpPr txBox="1">
            <a:spLocks/>
          </p:cNvSpPr>
          <p:nvPr/>
        </p:nvSpPr>
        <p:spPr>
          <a:xfrm>
            <a:off x="431770" y="5229200"/>
            <a:ext cx="7427168" cy="111010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32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deux amis </a:t>
            </a:r>
            <a:r>
              <a:rPr lang="fr-FR" sz="3200" b="1" u="sng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entraient</a:t>
            </a:r>
            <a:r>
              <a:rPr lang="fr-FR" sz="32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dans la forêt.</a:t>
            </a:r>
            <a:r>
              <a:rPr lang="fr-FR" sz="3200"/>
              <a:t> </a:t>
            </a:r>
            <a:endParaRPr lang="fr-FR" sz="3200" dirty="0"/>
          </a:p>
        </p:txBody>
      </p:sp>
      <p:sp>
        <p:nvSpPr>
          <p:cNvPr id="14" name="Espace réservé du texte 4">
            <a:extLst>
              <a:ext uri="{FF2B5EF4-FFF2-40B4-BE49-F238E27FC236}">
                <a16:creationId xmlns:a16="http://schemas.microsoft.com/office/drawing/2014/main" id="{D6FE69C6-1475-483E-B5ED-E81D42138F4B}"/>
              </a:ext>
            </a:extLst>
          </p:cNvPr>
          <p:cNvSpPr txBox="1">
            <a:spLocks/>
          </p:cNvSpPr>
          <p:nvPr/>
        </p:nvSpPr>
        <p:spPr>
          <a:xfrm>
            <a:off x="431770" y="2022008"/>
            <a:ext cx="3657600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>
                <a:solidFill>
                  <a:srgbClr val="F4944A"/>
                </a:solidFill>
              </a:rPr>
              <a:t>CE1</a:t>
            </a:r>
          </a:p>
        </p:txBody>
      </p:sp>
      <p:sp>
        <p:nvSpPr>
          <p:cNvPr id="18" name="Espace réservé du contenu 5">
            <a:extLst>
              <a:ext uri="{FF2B5EF4-FFF2-40B4-BE49-F238E27FC236}">
                <a16:creationId xmlns:a16="http://schemas.microsoft.com/office/drawing/2014/main" id="{799303EF-E2ED-4E02-BDCF-A85F0327B55A}"/>
              </a:ext>
            </a:extLst>
          </p:cNvPr>
          <p:cNvSpPr txBox="1">
            <a:spLocks/>
          </p:cNvSpPr>
          <p:nvPr/>
        </p:nvSpPr>
        <p:spPr>
          <a:xfrm>
            <a:off x="431770" y="2661770"/>
            <a:ext cx="7427168" cy="11101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>
              <a:solidFill>
                <a:schemeClr val="accent5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320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filles </a:t>
            </a:r>
            <a:r>
              <a:rPr lang="fr-FR" sz="3200" b="1" u="sng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racontent</a:t>
            </a:r>
            <a:r>
              <a:rPr lang="fr-FR" sz="320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des histoires.</a:t>
            </a:r>
            <a:r>
              <a:rPr lang="fr-FR" sz="3200" dirty="0">
                <a:solidFill>
                  <a:schemeClr val="accent5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7">
            <a:extLst>
              <a:ext uri="{FF2B5EF4-FFF2-40B4-BE49-F238E27FC236}">
                <a16:creationId xmlns:a16="http://schemas.microsoft.com/office/drawing/2014/main" id="{4C527E23-610B-45DE-B7C0-6EF1A31527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6741" y="2045398"/>
            <a:ext cx="3657600" cy="2767204"/>
          </a:xfrm>
        </p:spPr>
        <p:txBody>
          <a:bodyPr/>
          <a:lstStyle/>
          <a:p>
            <a:endParaRPr lang="fr-FR" dirty="0"/>
          </a:p>
          <a:p>
            <a:r>
              <a:rPr lang="fr-FR" sz="4000" dirty="0"/>
              <a:t>racont</a:t>
            </a:r>
            <a:r>
              <a:rPr lang="fr-FR" sz="4000" dirty="0">
                <a:solidFill>
                  <a:srgbClr val="FF0000"/>
                </a:solidFill>
              </a:rPr>
              <a:t>er</a:t>
            </a:r>
          </a:p>
          <a:p>
            <a:endParaRPr lang="fr-FR" dirty="0"/>
          </a:p>
        </p:txBody>
      </p:sp>
      <p:sp>
        <p:nvSpPr>
          <p:cNvPr id="13" name="Espace réservé du contenu 8">
            <a:extLst>
              <a:ext uri="{FF2B5EF4-FFF2-40B4-BE49-F238E27FC236}">
                <a16:creationId xmlns:a16="http://schemas.microsoft.com/office/drawing/2014/main" id="{8B12C63D-BEA6-4E1F-8667-96DC2464BC91}"/>
              </a:ext>
            </a:extLst>
          </p:cNvPr>
          <p:cNvSpPr txBox="1">
            <a:spLocks/>
          </p:cNvSpPr>
          <p:nvPr/>
        </p:nvSpPr>
        <p:spPr>
          <a:xfrm>
            <a:off x="5886511" y="2485867"/>
            <a:ext cx="3657600" cy="174879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4000" dirty="0"/>
              <a:t>entr</a:t>
            </a:r>
            <a:r>
              <a:rPr lang="fr-FR" sz="4000" dirty="0">
                <a:solidFill>
                  <a:srgbClr val="FF0000"/>
                </a:solidFill>
              </a:rPr>
              <a:t>er</a:t>
            </a:r>
            <a:r>
              <a:rPr lang="fr-FR" sz="4000" dirty="0"/>
              <a:t> </a:t>
            </a:r>
          </a:p>
        </p:txBody>
      </p:sp>
      <p:sp>
        <p:nvSpPr>
          <p:cNvPr id="14" name="Espace réservé du texte 4">
            <a:extLst>
              <a:ext uri="{FF2B5EF4-FFF2-40B4-BE49-F238E27FC236}">
                <a16:creationId xmlns:a16="http://schemas.microsoft.com/office/drawing/2014/main" id="{FB2FC3B8-3CBD-8FFB-2F1A-F7910DB48D54}"/>
              </a:ext>
            </a:extLst>
          </p:cNvPr>
          <p:cNvSpPr txBox="1">
            <a:spLocks/>
          </p:cNvSpPr>
          <p:nvPr/>
        </p:nvSpPr>
        <p:spPr>
          <a:xfrm>
            <a:off x="5906052" y="1983580"/>
            <a:ext cx="3657600" cy="639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</a:t>
            </a:r>
          </a:p>
        </p:txBody>
      </p:sp>
      <p:sp>
        <p:nvSpPr>
          <p:cNvPr id="18" name="Espace réservé du texte 4">
            <a:extLst>
              <a:ext uri="{FF2B5EF4-FFF2-40B4-BE49-F238E27FC236}">
                <a16:creationId xmlns:a16="http://schemas.microsoft.com/office/drawing/2014/main" id="{4AA34B73-0ABA-E735-ADED-B005FE138122}"/>
              </a:ext>
            </a:extLst>
          </p:cNvPr>
          <p:cNvSpPr txBox="1">
            <a:spLocks/>
          </p:cNvSpPr>
          <p:nvPr/>
        </p:nvSpPr>
        <p:spPr>
          <a:xfrm>
            <a:off x="457200" y="1916832"/>
            <a:ext cx="3657600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2800" dirty="0">
                <a:solidFill>
                  <a:srgbClr val="F4944A"/>
                </a:solidFill>
              </a:rPr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152551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3743" y="18255"/>
            <a:ext cx="9870057" cy="1325563"/>
          </a:xfrm>
        </p:spPr>
        <p:txBody>
          <a:bodyPr/>
          <a:lstStyle/>
          <a:p>
            <a:r>
              <a:rPr lang="fr-FR" b="1" dirty="0"/>
              <a:t>Retrouve l’infinitif du verbe conjugué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9" name="Espace réservé du texte 4">
            <a:extLst>
              <a:ext uri="{FF2B5EF4-FFF2-40B4-BE49-F238E27FC236}">
                <a16:creationId xmlns:a16="http://schemas.microsoft.com/office/drawing/2014/main" id="{948E0E8D-718A-4F61-A70F-6A23BB291BAB}"/>
              </a:ext>
            </a:extLst>
          </p:cNvPr>
          <p:cNvSpPr txBox="1">
            <a:spLocks/>
          </p:cNvSpPr>
          <p:nvPr/>
        </p:nvSpPr>
        <p:spPr>
          <a:xfrm>
            <a:off x="412478" y="4322416"/>
            <a:ext cx="3657600" cy="639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>
                <a:solidFill>
                  <a:srgbClr val="9EC979"/>
                </a:solidFill>
              </a:rPr>
              <a:t>CE2</a:t>
            </a:r>
            <a:endParaRPr lang="fr-FR" dirty="0">
              <a:solidFill>
                <a:srgbClr val="9EC979"/>
              </a:solidFill>
            </a:endParaRPr>
          </a:p>
        </p:txBody>
      </p:sp>
      <p:sp>
        <p:nvSpPr>
          <p:cNvPr id="10" name="Espace réservé du contenu 5">
            <a:extLst>
              <a:ext uri="{FF2B5EF4-FFF2-40B4-BE49-F238E27FC236}">
                <a16:creationId xmlns:a16="http://schemas.microsoft.com/office/drawing/2014/main" id="{46DBF9A8-D97E-422E-9FCA-8AD89EBA1528}"/>
              </a:ext>
            </a:extLst>
          </p:cNvPr>
          <p:cNvSpPr txBox="1">
            <a:spLocks/>
          </p:cNvSpPr>
          <p:nvPr/>
        </p:nvSpPr>
        <p:spPr>
          <a:xfrm>
            <a:off x="395536" y="5157192"/>
            <a:ext cx="7427168" cy="154215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chêne leur </a:t>
            </a:r>
            <a:r>
              <a:rPr lang="fr-FR" sz="3200" b="1" u="sng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parlait</a:t>
            </a:r>
            <a:r>
              <a:rPr lang="fr-FR" sz="32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fr-FR" sz="3200" dirty="0"/>
          </a:p>
        </p:txBody>
      </p:sp>
      <p:sp>
        <p:nvSpPr>
          <p:cNvPr id="12" name="Espace réservé du texte 4">
            <a:extLst>
              <a:ext uri="{FF2B5EF4-FFF2-40B4-BE49-F238E27FC236}">
                <a16:creationId xmlns:a16="http://schemas.microsoft.com/office/drawing/2014/main" id="{5DD0DB74-8728-48C5-BCBB-9EE30F50F99B}"/>
              </a:ext>
            </a:extLst>
          </p:cNvPr>
          <p:cNvSpPr txBox="1">
            <a:spLocks/>
          </p:cNvSpPr>
          <p:nvPr/>
        </p:nvSpPr>
        <p:spPr>
          <a:xfrm>
            <a:off x="412478" y="1681560"/>
            <a:ext cx="3657600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>
                <a:solidFill>
                  <a:srgbClr val="F4944A"/>
                </a:solidFill>
              </a:rPr>
              <a:t>CE1</a:t>
            </a:r>
          </a:p>
        </p:txBody>
      </p:sp>
      <p:sp>
        <p:nvSpPr>
          <p:cNvPr id="13" name="Espace réservé du contenu 5">
            <a:extLst>
              <a:ext uri="{FF2B5EF4-FFF2-40B4-BE49-F238E27FC236}">
                <a16:creationId xmlns:a16="http://schemas.microsoft.com/office/drawing/2014/main" id="{3FBF0F8A-FB8B-477B-B97C-C3BBDBE517DD}"/>
              </a:ext>
            </a:extLst>
          </p:cNvPr>
          <p:cNvSpPr txBox="1">
            <a:spLocks/>
          </p:cNvSpPr>
          <p:nvPr/>
        </p:nvSpPr>
        <p:spPr>
          <a:xfrm>
            <a:off x="395536" y="2516336"/>
            <a:ext cx="7427168" cy="15421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 grand-père </a:t>
            </a:r>
            <a:r>
              <a:rPr lang="fr-FR" sz="3200" b="1" u="sng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ronfle</a:t>
            </a:r>
            <a:r>
              <a:rPr lang="fr-FR" sz="320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dans son fauteuil.</a:t>
            </a:r>
            <a:endParaRPr lang="fr-FR" sz="32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668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9" name="Espace réservé du contenu 7">
            <a:extLst>
              <a:ext uri="{FF2B5EF4-FFF2-40B4-BE49-F238E27FC236}">
                <a16:creationId xmlns:a16="http://schemas.microsoft.com/office/drawing/2014/main" id="{28B2C587-D080-4F0B-BD20-850DF8B2CA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/>
          <a:p>
            <a:endParaRPr lang="fr-FR" sz="4000" dirty="0"/>
          </a:p>
          <a:p>
            <a:endParaRPr lang="fr-FR" sz="4000" dirty="0"/>
          </a:p>
          <a:p>
            <a:r>
              <a:rPr lang="fr-FR" sz="4000" dirty="0"/>
              <a:t>ronfl</a:t>
            </a:r>
            <a:r>
              <a:rPr lang="fr-FR" sz="4000" dirty="0">
                <a:solidFill>
                  <a:srgbClr val="FF0000"/>
                </a:solidFill>
              </a:rPr>
              <a:t>er</a:t>
            </a:r>
          </a:p>
          <a:p>
            <a:endParaRPr lang="fr-FR" dirty="0"/>
          </a:p>
        </p:txBody>
      </p:sp>
      <p:sp>
        <p:nvSpPr>
          <p:cNvPr id="10" name="Espace réservé du contenu 8">
            <a:extLst>
              <a:ext uri="{FF2B5EF4-FFF2-40B4-BE49-F238E27FC236}">
                <a16:creationId xmlns:a16="http://schemas.microsoft.com/office/drawing/2014/main" id="{A9488CB4-85AC-41F7-AAA8-C16B2DA5B56C}"/>
              </a:ext>
            </a:extLst>
          </p:cNvPr>
          <p:cNvSpPr txBox="1">
            <a:spLocks/>
          </p:cNvSpPr>
          <p:nvPr/>
        </p:nvSpPr>
        <p:spPr>
          <a:xfrm>
            <a:off x="5794758" y="1798063"/>
            <a:ext cx="3657600" cy="459028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  <a:p>
            <a:endParaRPr lang="fr-FR" dirty="0"/>
          </a:p>
          <a:p>
            <a:r>
              <a:rPr lang="fr-FR" sz="4000" dirty="0"/>
              <a:t>parl</a:t>
            </a:r>
            <a:r>
              <a:rPr lang="fr-FR" sz="4000" dirty="0">
                <a:solidFill>
                  <a:srgbClr val="FF0000"/>
                </a:solidFill>
              </a:rPr>
              <a:t>er</a:t>
            </a:r>
          </a:p>
        </p:txBody>
      </p:sp>
      <p:sp>
        <p:nvSpPr>
          <p:cNvPr id="12" name="Espace réservé du texte 4">
            <a:extLst>
              <a:ext uri="{FF2B5EF4-FFF2-40B4-BE49-F238E27FC236}">
                <a16:creationId xmlns:a16="http://schemas.microsoft.com/office/drawing/2014/main" id="{8BCA8ED3-4C79-C102-5955-B816B0248918}"/>
              </a:ext>
            </a:extLst>
          </p:cNvPr>
          <p:cNvSpPr txBox="1">
            <a:spLocks/>
          </p:cNvSpPr>
          <p:nvPr/>
        </p:nvSpPr>
        <p:spPr>
          <a:xfrm>
            <a:off x="5906052" y="1983580"/>
            <a:ext cx="3657600" cy="639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</a:t>
            </a: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0AF6CA4F-4A20-C38E-625F-6D476082A712}"/>
              </a:ext>
            </a:extLst>
          </p:cNvPr>
          <p:cNvSpPr txBox="1">
            <a:spLocks/>
          </p:cNvSpPr>
          <p:nvPr/>
        </p:nvSpPr>
        <p:spPr>
          <a:xfrm>
            <a:off x="457200" y="1916832"/>
            <a:ext cx="3657600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2800" dirty="0">
                <a:solidFill>
                  <a:srgbClr val="F4944A"/>
                </a:solidFill>
              </a:rPr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3482336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3743" y="18255"/>
            <a:ext cx="9870057" cy="1325563"/>
          </a:xfrm>
        </p:spPr>
        <p:txBody>
          <a:bodyPr/>
          <a:lstStyle/>
          <a:p>
            <a:r>
              <a:rPr lang="fr-FR" b="1" dirty="0"/>
              <a:t>Retrouve l’infinitif du verbe conjugué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9" name="Espace réservé du texte 4">
            <a:extLst>
              <a:ext uri="{FF2B5EF4-FFF2-40B4-BE49-F238E27FC236}">
                <a16:creationId xmlns:a16="http://schemas.microsoft.com/office/drawing/2014/main" id="{2B80A734-A63E-4227-999B-ECFC2F0B1A5F}"/>
              </a:ext>
            </a:extLst>
          </p:cNvPr>
          <p:cNvSpPr txBox="1">
            <a:spLocks/>
          </p:cNvSpPr>
          <p:nvPr/>
        </p:nvSpPr>
        <p:spPr>
          <a:xfrm>
            <a:off x="457200" y="4517430"/>
            <a:ext cx="3657600" cy="639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>
                <a:solidFill>
                  <a:srgbClr val="9EC979"/>
                </a:solidFill>
              </a:rPr>
              <a:t>CE2</a:t>
            </a:r>
            <a:endParaRPr lang="fr-FR" dirty="0">
              <a:solidFill>
                <a:srgbClr val="9EC979"/>
              </a:solidFill>
            </a:endParaRPr>
          </a:p>
        </p:txBody>
      </p:sp>
      <p:sp>
        <p:nvSpPr>
          <p:cNvPr id="10" name="Espace réservé du contenu 5">
            <a:extLst>
              <a:ext uri="{FF2B5EF4-FFF2-40B4-BE49-F238E27FC236}">
                <a16:creationId xmlns:a16="http://schemas.microsoft.com/office/drawing/2014/main" id="{7211AC5E-8734-4411-8C97-F53D0CD70014}"/>
              </a:ext>
            </a:extLst>
          </p:cNvPr>
          <p:cNvSpPr txBox="1">
            <a:spLocks/>
          </p:cNvSpPr>
          <p:nvPr/>
        </p:nvSpPr>
        <p:spPr>
          <a:xfrm>
            <a:off x="457200" y="5157192"/>
            <a:ext cx="7139136" cy="11430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/>
              <a:t>Ils </a:t>
            </a:r>
            <a:r>
              <a:rPr lang="fr-FR" sz="3200" b="1" u="sng"/>
              <a:t>avaient</a:t>
            </a:r>
            <a:r>
              <a:rPr lang="fr-FR" sz="3200"/>
              <a:t> peur d’y retourner.</a:t>
            </a:r>
            <a:endParaRPr lang="fr-FR" sz="3200" dirty="0"/>
          </a:p>
        </p:txBody>
      </p:sp>
      <p:sp>
        <p:nvSpPr>
          <p:cNvPr id="12" name="Espace réservé du texte 4">
            <a:extLst>
              <a:ext uri="{FF2B5EF4-FFF2-40B4-BE49-F238E27FC236}">
                <a16:creationId xmlns:a16="http://schemas.microsoft.com/office/drawing/2014/main" id="{E7F302DD-DA81-468D-8DFA-DA7B7BBD7389}"/>
              </a:ext>
            </a:extLst>
          </p:cNvPr>
          <p:cNvSpPr txBox="1">
            <a:spLocks/>
          </p:cNvSpPr>
          <p:nvPr/>
        </p:nvSpPr>
        <p:spPr>
          <a:xfrm>
            <a:off x="457200" y="1916832"/>
            <a:ext cx="3657600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>
                <a:solidFill>
                  <a:srgbClr val="F4944A"/>
                </a:solidFill>
              </a:rPr>
              <a:t>CE1</a:t>
            </a:r>
          </a:p>
        </p:txBody>
      </p:sp>
      <p:sp>
        <p:nvSpPr>
          <p:cNvPr id="13" name="Espace réservé du contenu 5">
            <a:extLst>
              <a:ext uri="{FF2B5EF4-FFF2-40B4-BE49-F238E27FC236}">
                <a16:creationId xmlns:a16="http://schemas.microsoft.com/office/drawing/2014/main" id="{FCEAD39C-F353-4DC2-94CB-54DC49425537}"/>
              </a:ext>
            </a:extLst>
          </p:cNvPr>
          <p:cNvSpPr txBox="1">
            <a:spLocks/>
          </p:cNvSpPr>
          <p:nvPr/>
        </p:nvSpPr>
        <p:spPr>
          <a:xfrm>
            <a:off x="457200" y="2556594"/>
            <a:ext cx="7139136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>
                <a:solidFill>
                  <a:schemeClr val="accent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 </a:t>
            </a:r>
            <a:r>
              <a:rPr lang="fr-FR" sz="3200" b="1" u="sng" dirty="0">
                <a:solidFill>
                  <a:schemeClr val="accent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tapes</a:t>
            </a:r>
            <a:r>
              <a:rPr lang="fr-FR" sz="3200" dirty="0">
                <a:solidFill>
                  <a:schemeClr val="accent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sur le clavier de l’ordinateur</a:t>
            </a:r>
            <a:r>
              <a:rPr lang="fr-FR" sz="3200" dirty="0">
                <a:solidFill>
                  <a:schemeClr val="accent5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157273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9" name="Espace réservé du contenu 7">
            <a:extLst>
              <a:ext uri="{FF2B5EF4-FFF2-40B4-BE49-F238E27FC236}">
                <a16:creationId xmlns:a16="http://schemas.microsoft.com/office/drawing/2014/main" id="{7A7676DA-944E-46D6-8E00-97AB4EE3DD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/>
          <a:p>
            <a:endParaRPr lang="fr-FR" sz="4000" dirty="0"/>
          </a:p>
          <a:p>
            <a:pPr marL="114300" indent="0">
              <a:buNone/>
            </a:pPr>
            <a:endParaRPr lang="fr-FR" sz="4000" dirty="0"/>
          </a:p>
          <a:p>
            <a:r>
              <a:rPr lang="fr-FR" sz="4000" dirty="0"/>
              <a:t>tap</a:t>
            </a:r>
            <a:r>
              <a:rPr lang="fr-FR" sz="4000" dirty="0">
                <a:solidFill>
                  <a:srgbClr val="FF0000"/>
                </a:solidFill>
              </a:rPr>
              <a:t>er</a:t>
            </a:r>
          </a:p>
          <a:p>
            <a:endParaRPr lang="fr-FR" dirty="0"/>
          </a:p>
        </p:txBody>
      </p:sp>
      <p:sp>
        <p:nvSpPr>
          <p:cNvPr id="10" name="Espace réservé du contenu 8">
            <a:extLst>
              <a:ext uri="{FF2B5EF4-FFF2-40B4-BE49-F238E27FC236}">
                <a16:creationId xmlns:a16="http://schemas.microsoft.com/office/drawing/2014/main" id="{7363E425-5651-4501-967A-E1F507C3752F}"/>
              </a:ext>
            </a:extLst>
          </p:cNvPr>
          <p:cNvSpPr txBox="1">
            <a:spLocks/>
          </p:cNvSpPr>
          <p:nvPr/>
        </p:nvSpPr>
        <p:spPr>
          <a:xfrm>
            <a:off x="5906052" y="1477684"/>
            <a:ext cx="3657600" cy="459028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4000" dirty="0"/>
          </a:p>
          <a:p>
            <a:endParaRPr lang="fr-FR" sz="4000" dirty="0"/>
          </a:p>
          <a:p>
            <a:r>
              <a:rPr lang="fr-FR" sz="4000" dirty="0"/>
              <a:t>avoir</a:t>
            </a:r>
          </a:p>
          <a:p>
            <a:pPr marL="11430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2" name="Espace réservé du texte 4">
            <a:extLst>
              <a:ext uri="{FF2B5EF4-FFF2-40B4-BE49-F238E27FC236}">
                <a16:creationId xmlns:a16="http://schemas.microsoft.com/office/drawing/2014/main" id="{2FFE6B3C-5529-038D-92EC-3220EBE52A9F}"/>
              </a:ext>
            </a:extLst>
          </p:cNvPr>
          <p:cNvSpPr txBox="1">
            <a:spLocks/>
          </p:cNvSpPr>
          <p:nvPr/>
        </p:nvSpPr>
        <p:spPr>
          <a:xfrm>
            <a:off x="5906052" y="1983580"/>
            <a:ext cx="3657600" cy="639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</a:t>
            </a: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33339CC1-AD51-3698-384C-38012CDD9100}"/>
              </a:ext>
            </a:extLst>
          </p:cNvPr>
          <p:cNvSpPr txBox="1">
            <a:spLocks/>
          </p:cNvSpPr>
          <p:nvPr/>
        </p:nvSpPr>
        <p:spPr>
          <a:xfrm>
            <a:off x="457200" y="1916832"/>
            <a:ext cx="3657600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2800" dirty="0">
                <a:solidFill>
                  <a:srgbClr val="F4944A"/>
                </a:solidFill>
              </a:rPr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40223842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3743" y="18255"/>
            <a:ext cx="9870057" cy="1325563"/>
          </a:xfrm>
        </p:spPr>
        <p:txBody>
          <a:bodyPr/>
          <a:lstStyle/>
          <a:p>
            <a:r>
              <a:rPr lang="fr-FR" b="1" dirty="0"/>
              <a:t>Retrouve l’infinitif du verbe conjugué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9" name="Espace réservé du texte 4">
            <a:extLst>
              <a:ext uri="{FF2B5EF4-FFF2-40B4-BE49-F238E27FC236}">
                <a16:creationId xmlns:a16="http://schemas.microsoft.com/office/drawing/2014/main" id="{1E543A23-5D48-4BAC-9329-BBC308902054}"/>
              </a:ext>
            </a:extLst>
          </p:cNvPr>
          <p:cNvSpPr txBox="1">
            <a:spLocks/>
          </p:cNvSpPr>
          <p:nvPr/>
        </p:nvSpPr>
        <p:spPr>
          <a:xfrm>
            <a:off x="457200" y="4517430"/>
            <a:ext cx="3657600" cy="639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>
                <a:solidFill>
                  <a:srgbClr val="9EC979"/>
                </a:solidFill>
              </a:rPr>
              <a:t>CE2</a:t>
            </a:r>
            <a:endParaRPr lang="fr-FR" dirty="0">
              <a:solidFill>
                <a:srgbClr val="9EC979"/>
              </a:solidFill>
            </a:endParaRPr>
          </a:p>
        </p:txBody>
      </p:sp>
      <p:sp>
        <p:nvSpPr>
          <p:cNvPr id="10" name="Espace réservé du contenu 5">
            <a:extLst>
              <a:ext uri="{FF2B5EF4-FFF2-40B4-BE49-F238E27FC236}">
                <a16:creationId xmlns:a16="http://schemas.microsoft.com/office/drawing/2014/main" id="{DB1E4167-BD1B-4D63-9FD8-A28D145F7934}"/>
              </a:ext>
            </a:extLst>
          </p:cNvPr>
          <p:cNvSpPr txBox="1">
            <a:spLocks/>
          </p:cNvSpPr>
          <p:nvPr/>
        </p:nvSpPr>
        <p:spPr>
          <a:xfrm>
            <a:off x="457200" y="5157192"/>
            <a:ext cx="7067128" cy="162936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/>
              <a:t>Les enfants </a:t>
            </a:r>
            <a:r>
              <a:rPr lang="fr-FR" sz="3200" b="1" u="sng"/>
              <a:t>étaient</a:t>
            </a:r>
            <a:r>
              <a:rPr lang="fr-FR" sz="3200"/>
              <a:t> tellement surpris !</a:t>
            </a:r>
            <a:endParaRPr lang="fr-FR" sz="3200" dirty="0"/>
          </a:p>
        </p:txBody>
      </p:sp>
      <p:sp>
        <p:nvSpPr>
          <p:cNvPr id="12" name="Espace réservé du texte 4">
            <a:extLst>
              <a:ext uri="{FF2B5EF4-FFF2-40B4-BE49-F238E27FC236}">
                <a16:creationId xmlns:a16="http://schemas.microsoft.com/office/drawing/2014/main" id="{30E5BE5D-BBC5-47C0-AB1D-44854F942FFF}"/>
              </a:ext>
            </a:extLst>
          </p:cNvPr>
          <p:cNvSpPr txBox="1">
            <a:spLocks/>
          </p:cNvSpPr>
          <p:nvPr/>
        </p:nvSpPr>
        <p:spPr>
          <a:xfrm>
            <a:off x="457200" y="1916832"/>
            <a:ext cx="3657600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>
                <a:solidFill>
                  <a:srgbClr val="F4944A"/>
                </a:solidFill>
              </a:rPr>
              <a:t>CE1</a:t>
            </a:r>
          </a:p>
        </p:txBody>
      </p:sp>
      <p:sp>
        <p:nvSpPr>
          <p:cNvPr id="13" name="Espace réservé du contenu 5">
            <a:extLst>
              <a:ext uri="{FF2B5EF4-FFF2-40B4-BE49-F238E27FC236}">
                <a16:creationId xmlns:a16="http://schemas.microsoft.com/office/drawing/2014/main" id="{C363AE7E-EFCC-46F1-BA2D-7AA4AABA4FF5}"/>
              </a:ext>
            </a:extLst>
          </p:cNvPr>
          <p:cNvSpPr txBox="1">
            <a:spLocks/>
          </p:cNvSpPr>
          <p:nvPr/>
        </p:nvSpPr>
        <p:spPr>
          <a:xfrm>
            <a:off x="457200" y="2556594"/>
            <a:ext cx="7067128" cy="16293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>
                <a:solidFill>
                  <a:schemeClr val="accent5"/>
                </a:solidFill>
              </a:rPr>
              <a:t>Elle </a:t>
            </a:r>
            <a:r>
              <a:rPr lang="fr-FR" sz="3200" b="1" u="sng" dirty="0">
                <a:solidFill>
                  <a:schemeClr val="accent5"/>
                </a:solidFill>
              </a:rPr>
              <a:t>grimpe</a:t>
            </a:r>
            <a:r>
              <a:rPr lang="fr-FR" sz="3200" dirty="0">
                <a:solidFill>
                  <a:schemeClr val="accent5"/>
                </a:solidFill>
              </a:rPr>
              <a:t> dans le cerisier.</a:t>
            </a:r>
          </a:p>
        </p:txBody>
      </p:sp>
    </p:spTree>
    <p:extLst>
      <p:ext uri="{BB962C8B-B14F-4D97-AF65-F5344CB8AC3E}">
        <p14:creationId xmlns:p14="http://schemas.microsoft.com/office/powerpoint/2010/main" val="41053561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9" name="Espace réservé du texte 4">
            <a:extLst>
              <a:ext uri="{FF2B5EF4-FFF2-40B4-BE49-F238E27FC236}">
                <a16:creationId xmlns:a16="http://schemas.microsoft.com/office/drawing/2014/main" id="{7E84251F-35D5-4D87-A4CA-0B42589680E6}"/>
              </a:ext>
            </a:extLst>
          </p:cNvPr>
          <p:cNvSpPr txBox="1">
            <a:spLocks/>
          </p:cNvSpPr>
          <p:nvPr/>
        </p:nvSpPr>
        <p:spPr>
          <a:xfrm>
            <a:off x="5906052" y="1983580"/>
            <a:ext cx="3657600" cy="639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</a:t>
            </a:r>
          </a:p>
        </p:txBody>
      </p:sp>
      <p:sp>
        <p:nvSpPr>
          <p:cNvPr id="10" name="Espace réservé du contenu 5">
            <a:extLst>
              <a:ext uri="{FF2B5EF4-FFF2-40B4-BE49-F238E27FC236}">
                <a16:creationId xmlns:a16="http://schemas.microsoft.com/office/drawing/2014/main" id="{E702FEB9-8A04-47CD-824F-763C048E87A4}"/>
              </a:ext>
            </a:extLst>
          </p:cNvPr>
          <p:cNvSpPr txBox="1">
            <a:spLocks/>
          </p:cNvSpPr>
          <p:nvPr/>
        </p:nvSpPr>
        <p:spPr>
          <a:xfrm>
            <a:off x="5906052" y="2556594"/>
            <a:ext cx="7067128" cy="162936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dirty="0"/>
              <a:t>être</a:t>
            </a:r>
            <a:endParaRPr lang="fr-FR" sz="3200" dirty="0"/>
          </a:p>
        </p:txBody>
      </p:sp>
      <p:sp>
        <p:nvSpPr>
          <p:cNvPr id="12" name="Espace réservé du texte 4">
            <a:extLst>
              <a:ext uri="{FF2B5EF4-FFF2-40B4-BE49-F238E27FC236}">
                <a16:creationId xmlns:a16="http://schemas.microsoft.com/office/drawing/2014/main" id="{1A843D39-283C-48E9-90DE-F8C3FE7C0842}"/>
              </a:ext>
            </a:extLst>
          </p:cNvPr>
          <p:cNvSpPr txBox="1">
            <a:spLocks/>
          </p:cNvSpPr>
          <p:nvPr/>
        </p:nvSpPr>
        <p:spPr>
          <a:xfrm>
            <a:off x="457200" y="1916832"/>
            <a:ext cx="3657600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2800" dirty="0">
                <a:solidFill>
                  <a:srgbClr val="F4944A"/>
                </a:solidFill>
              </a:rPr>
              <a:t>CE1</a:t>
            </a:r>
          </a:p>
        </p:txBody>
      </p:sp>
      <p:sp>
        <p:nvSpPr>
          <p:cNvPr id="13" name="Espace réservé du contenu 5">
            <a:extLst>
              <a:ext uri="{FF2B5EF4-FFF2-40B4-BE49-F238E27FC236}">
                <a16:creationId xmlns:a16="http://schemas.microsoft.com/office/drawing/2014/main" id="{F96216C7-EE80-4E7C-B97E-9F8D97BF9F9A}"/>
              </a:ext>
            </a:extLst>
          </p:cNvPr>
          <p:cNvSpPr txBox="1">
            <a:spLocks/>
          </p:cNvSpPr>
          <p:nvPr/>
        </p:nvSpPr>
        <p:spPr>
          <a:xfrm>
            <a:off x="457200" y="2556594"/>
            <a:ext cx="7067128" cy="16293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dirty="0"/>
              <a:t>grimp</a:t>
            </a:r>
            <a:r>
              <a:rPr lang="fr-FR" sz="3600" dirty="0">
                <a:solidFill>
                  <a:srgbClr val="FF0000"/>
                </a:solidFill>
              </a:rPr>
              <a:t>er</a:t>
            </a:r>
          </a:p>
        </p:txBody>
      </p:sp>
    </p:spTree>
    <p:extLst>
      <p:ext uri="{BB962C8B-B14F-4D97-AF65-F5344CB8AC3E}">
        <p14:creationId xmlns:p14="http://schemas.microsoft.com/office/powerpoint/2010/main" val="260490754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126</Words>
  <Application>Microsoft Office PowerPoint</Application>
  <PresentationFormat>Grand écran</PresentationFormat>
  <Paragraphs>65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Rituels</vt:lpstr>
      <vt:lpstr>Retrouve l’infinitif du verbe conjugué</vt:lpstr>
      <vt:lpstr>Correction</vt:lpstr>
      <vt:lpstr>Retrouve l’infinitif du verbe conjugué</vt:lpstr>
      <vt:lpstr>Correction</vt:lpstr>
      <vt:lpstr>Retrouve l’infinitif du verbe conjugué</vt:lpstr>
      <vt:lpstr>Correction</vt:lpstr>
      <vt:lpstr>Retrouve l’infinitif du verbe conjugué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16</cp:revision>
  <dcterms:created xsi:type="dcterms:W3CDTF">2021-07-17T07:25:24Z</dcterms:created>
  <dcterms:modified xsi:type="dcterms:W3CDTF">2022-07-15T20:49:16Z</dcterms:modified>
</cp:coreProperties>
</file>